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8" r:id="rId6"/>
    <p:sldId id="259" r:id="rId7"/>
    <p:sldId id="262" r:id="rId8"/>
    <p:sldId id="270" r:id="rId9"/>
    <p:sldId id="261" r:id="rId10"/>
    <p:sldId id="263" r:id="rId11"/>
    <p:sldId id="264" r:id="rId12"/>
    <p:sldId id="271" r:id="rId13"/>
    <p:sldId id="272" r:id="rId14"/>
    <p:sldId id="273" r:id="rId15"/>
    <p:sldId id="274" r:id="rId16"/>
    <p:sldId id="276" r:id="rId17"/>
    <p:sldId id="275" r:id="rId18"/>
    <p:sldId id="265" r:id="rId19"/>
    <p:sldId id="266" r:id="rId20"/>
    <p:sldId id="267" r:id="rId21"/>
    <p:sldId id="268" r:id="rId22"/>
    <p:sldId id="269" r:id="rId23"/>
    <p:sldId id="260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66E596F-4574-4DFE-A8A4-E61B3C03E5D1}">
          <p14:sldIdLst>
            <p14:sldId id="257"/>
            <p14:sldId id="258"/>
            <p14:sldId id="259"/>
            <p14:sldId id="262"/>
            <p14:sldId id="270"/>
            <p14:sldId id="261"/>
            <p14:sldId id="263"/>
            <p14:sldId id="264"/>
            <p14:sldId id="271"/>
            <p14:sldId id="272"/>
            <p14:sldId id="273"/>
            <p14:sldId id="274"/>
            <p14:sldId id="276"/>
            <p14:sldId id="275"/>
            <p14:sldId id="265"/>
            <p14:sldId id="266"/>
            <p14:sldId id="267"/>
            <p14:sldId id="268"/>
            <p14:sldId id="26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E7EDB-5BFF-4AB0-B419-2454DA1CA1E7}" v="12" dt="2022-11-01T12:24:34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86397"/>
  </p:normalViewPr>
  <p:slideViewPr>
    <p:cSldViewPr snapToGrid="0" snapToObjects="1" showGuides="1">
      <p:cViewPr varScale="1">
        <p:scale>
          <a:sx n="77" d="100"/>
          <a:sy n="77" d="100"/>
        </p:scale>
        <p:origin x="96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01.11.2022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01.11.2022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01.11.2022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01.11.2022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nb-NO/kirkevalget/kommunikasjon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esign.kirken.no/d/8ZHfRFAuMqbK/underprofiler#/annet/kirkevalget-2023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kirken.no/d/8ZHfRFAuMqbK/underprofiler#/annet/kirkevalget-20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sursbanken.kirken.no/nb-NO/kirkevalget/kommunikasj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esign.kirken.no/d/8ZHfRFAuMqbK/underprofiler#/annet/kirkevalget-202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dialogapi.no/s/96de9423-0306-4d34-9ab3-2d15636c75d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Kirkevalg 2023	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Nominasjonsfasen - Menighetsrådets ansvar og muligheter for 2023-2027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Kirkerådet</a:t>
            </a:r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F0C6F3-62CF-4334-8656-0F4A4AAB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mangfold! Spør: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A77C0-D50A-4FBD-A928-6467161B15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Medlemmer med flerkulturell bakgrunn</a:t>
            </a:r>
          </a:p>
          <a:p>
            <a:r>
              <a:rPr lang="nb-NO" dirty="0"/>
              <a:t>Medlemmer med funksjonsnedsettelser</a:t>
            </a:r>
          </a:p>
          <a:p>
            <a:r>
              <a:rPr lang="nb-NO" dirty="0"/>
              <a:t>Økumenisk – også personer som ikke er medlem kan stille, etter søknad til biskopen </a:t>
            </a:r>
          </a:p>
          <a:p>
            <a:pPr lvl="1"/>
            <a:r>
              <a:rPr lang="nb-NO" dirty="0"/>
              <a:t>(må være medlem i en annen kristen kirke Den norske kirke har kirkefellesskap med)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1263AB-F728-42C9-8114-6267921D3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Argumenter</a:t>
            </a:r>
          </a:p>
          <a:p>
            <a:pPr lvl="1"/>
            <a:r>
              <a:rPr lang="nb-NO" dirty="0"/>
              <a:t>Kom og bidra med nye perspektiv og ressurser og bidra til en åpen og inkluderende kirke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927695-B0BB-40F8-829C-D105B783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8838BA-2E0E-404E-897C-E968915B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1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CB535-7962-4070-9039-CC70EADD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kjent! Spør: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0837EB-C12B-4AC1-95C7-8E24BFC0E9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Det sittende menighetsrådet		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82C40A-5FEC-40DC-963C-97A38A01B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Argumenter</a:t>
            </a:r>
          </a:p>
          <a:p>
            <a:pPr lvl="1"/>
            <a:r>
              <a:rPr lang="nb-NO" dirty="0"/>
              <a:t>Fortsett for å fullføre påbegynte prosjekter</a:t>
            </a:r>
          </a:p>
          <a:p>
            <a:pPr lvl="1"/>
            <a:r>
              <a:rPr lang="nb-NO" dirty="0"/>
              <a:t>Gå løs på andre oppgaver eller ansvarsområder i MR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A7857E-9F8B-4D44-AAF9-4B0A9587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9EADF3-B07B-49E0-B357-595F21C6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8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66BCD-9FD3-4D0E-922A-4B56DE56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erfaring! Spør: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2B5740-3B2E-4A2A-BB58-44005BDE3A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Tidligere menighetsrådsmedlemmer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D52399-9BFF-41CD-9350-5D72E5A72F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Argumenter</a:t>
            </a:r>
          </a:p>
          <a:p>
            <a:pPr lvl="1"/>
            <a:r>
              <a:rPr lang="nb-NO" dirty="0"/>
              <a:t>Det er nye ting på gang siden du satt i rådet forrige gang</a:t>
            </a:r>
          </a:p>
          <a:p>
            <a:pPr lvl="1"/>
            <a:r>
              <a:rPr lang="nb-NO" dirty="0"/>
              <a:t>Kanskje er den du spør et annet sted i livet, og har tid og lyst til å bidra i en ny periode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4A85A58-BC55-4C66-8D99-FA8F1514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3C2E9B-ACA4-4391-81C4-D794BC35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2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756D158A-78A9-4C86-9922-D080ECE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Menighetsrådets forberedelser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777123F-57A8-4F6C-94B5-4571E267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971925"/>
            <a:ext cx="10944225" cy="2085975"/>
          </a:xfrm>
        </p:spPr>
        <p:txBody>
          <a:bodyPr/>
          <a:lstStyle/>
          <a:p>
            <a:r>
              <a:rPr lang="nb-NO" dirty="0"/>
              <a:t>I samarbeid med stab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BAE0E3A-05E5-4B13-9184-970D20B4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956DE9-2680-4AD6-8465-70A3410D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0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9ABFC7-6BFA-47ED-B4C0-5F3C593F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trengs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DBB0E-B9E1-4A9E-929B-94E01961B2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Lag et realistisk oppsett over hvor mye tid det tar å delta i møter og annet arbeid som medlem i menighetsrådet	</a:t>
            </a:r>
          </a:p>
          <a:p>
            <a:r>
              <a:rPr lang="nb-NO" dirty="0"/>
              <a:t>Sett opp liste over de (tre?) viktigste sakene menighetsrådet regner med å bruke tid på i de nærmeste årene</a:t>
            </a:r>
          </a:p>
        </p:txBody>
      </p:sp>
      <p:pic>
        <p:nvPicPr>
          <p:cNvPr id="8" name="Plassholder for innhold 7" descr="Et bilde som inneholder bord, person, innendørs, arbeide&#10;&#10;Automatisk generert beskrivelse">
            <a:extLst>
              <a:ext uri="{FF2B5EF4-FFF2-40B4-BE49-F238E27FC236}">
                <a16:creationId xmlns:a16="http://schemas.microsoft.com/office/drawing/2014/main" id="{62BC303B-29DA-4CD5-A103-BB4033821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1369295"/>
            <a:ext cx="5292724" cy="3539509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E4A93A-F178-4C74-BF60-CB006592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094A27-9CE8-4CC6-A51A-3750E4C9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0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0DB955B-144D-4AF2-A467-44F102E9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Materiell til nominasjonsfasen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543BD02-0540-40EE-BE79-BB8A2ABC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019550"/>
            <a:ext cx="10944225" cy="2038350"/>
          </a:xfrm>
        </p:spPr>
        <p:txBody>
          <a:bodyPr/>
          <a:lstStyle/>
          <a:p>
            <a:r>
              <a:rPr lang="nb-NO" dirty="0"/>
              <a:t>Tilgjengelig på </a:t>
            </a:r>
            <a:r>
              <a:rPr lang="nb-NO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ressursbanken.no/kirkevalg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9F3C29-B405-4363-A1A7-2FC692F1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386D88-AF1D-4770-AE0B-40C05993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7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E14312C-04F4-4C4B-9D6D-B2152CA8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anchor="ctr">
            <a:normAutofit/>
          </a:bodyPr>
          <a:lstStyle/>
          <a:p>
            <a:r>
              <a:rPr lang="nb-NO" dirty="0"/>
              <a:t>Brosjyre / hand-</a:t>
            </a:r>
            <a:r>
              <a:rPr lang="nb-NO" dirty="0" err="1"/>
              <a:t>out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D4D1D31-ABED-4E3A-86DB-7C0038C14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200" dirty="0"/>
              <a:t>Vil du ha et godt råd?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/>
              <a:t>Dette er en «hand-</a:t>
            </a:r>
            <a:r>
              <a:rPr lang="nb-NO" sz="2200" dirty="0" err="1"/>
              <a:t>out</a:t>
            </a:r>
            <a:r>
              <a:rPr lang="nb-NO" sz="2200" dirty="0"/>
              <a:t>» som kan gis i hånda til de man utfordrer, med tekst om hva man gjør i menighetsråd og kontaktinformasjon til nominasjonskomiteen, menighetsrådsleder eller en i staben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/>
              <a:t>Innhold kan brukes som det står i malen, men bør tilpasses menighetens arbeid og interesser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200" dirty="0"/>
              <a:t>Maler er tilgjengelige på </a:t>
            </a:r>
            <a:r>
              <a:rPr lang="nb-NO" sz="2200" dirty="0">
                <a:hlinkClick r:id="rId2"/>
              </a:rPr>
              <a:t>design.kirken.no</a:t>
            </a:r>
            <a:endParaRPr lang="nb-NO" sz="2200" dirty="0"/>
          </a:p>
          <a:p>
            <a:pPr>
              <a:lnSpc>
                <a:spcPct val="90000"/>
              </a:lnSpc>
            </a:pPr>
            <a:endParaRPr lang="nb-NO" sz="2200" dirty="0"/>
          </a:p>
        </p:txBody>
      </p:sp>
      <p:pic>
        <p:nvPicPr>
          <p:cNvPr id="3" name="Plassholder for 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6201B53-6B6F-415E-BAF1-A97045624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1889" y="414069"/>
            <a:ext cx="3908353" cy="5643832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5F51D4-C658-4841-BCFC-CBEA2A19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F6B007-F089-1E47-A029-515775F38509}" type="datetime1">
              <a:rPr lang="nb-NO" smtClean="0"/>
              <a:pPr>
                <a:spcAft>
                  <a:spcPts val="600"/>
                </a:spcAft>
              </a:pPr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BAE400-7FAE-4E6D-A9F8-77AAFC35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9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42E9A-31C0-4CC0-B49B-799C5BFE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Annonse-maler</a:t>
            </a:r>
          </a:p>
        </p:txBody>
      </p:sp>
      <p:pic>
        <p:nvPicPr>
          <p:cNvPr id="8" name="Plassholder for bilde 7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C0060675-CCC4-42D5-AD37-908E667435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13" r="15513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00AA62-7DFF-4B23-BAE5-62527CB6C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Annonser i lokalavis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Lag oppslag til tavler i nærmiljøet, utenfor kirken, på nærbutikken, utenfor vel-huset, på helsestasjonen, på biblioteket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Malene er tilgjengelige på </a:t>
            </a:r>
            <a:r>
              <a:rPr lang="nb-NO" dirty="0">
                <a:hlinkClick r:id="rId3"/>
              </a:rPr>
              <a:t>design.kirken.no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6E7555-29E6-4DAC-9F7B-8C048A5B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CF5FCB-63FB-4FA7-84B5-7DCC1358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1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51903A-F2BE-4A8C-BDC3-CD7EEE63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Menighetens egne flater</a:t>
            </a: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B0729D2-841B-4C11-B5CC-C816EBF13C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10" r="15510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D21A6A-B32C-4F19-9FA4-E2CB032B1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Artikkel på menighetens hjemmeside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Post på menighetens </a:t>
            </a:r>
            <a:r>
              <a:rPr lang="nb-NO" dirty="0" err="1"/>
              <a:t>some</a:t>
            </a:r>
            <a:r>
              <a:rPr lang="nb-NO" dirty="0"/>
              <a:t>-kanaler (Facebook, Instagram, Snapchat, </a:t>
            </a:r>
            <a:r>
              <a:rPr lang="nb-NO" dirty="0" err="1"/>
              <a:t>Tiktok</a:t>
            </a:r>
            <a:r>
              <a:rPr lang="nb-NO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Forslag til artikkel ligger i </a:t>
            </a:r>
            <a:r>
              <a:rPr lang="nb-NO" dirty="0">
                <a:hlinkClick r:id="rId3"/>
              </a:rPr>
              <a:t>ressursbanken.kirken.no/kirkevalg</a:t>
            </a:r>
            <a:r>
              <a:rPr lang="nb-NO" dirty="0"/>
              <a:t>, i ressursen «Kommunikasjon»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Maler til some-poster ligger på </a:t>
            </a:r>
            <a:r>
              <a:rPr lang="nb-NO" dirty="0">
                <a:hlinkClick r:id="rId4"/>
              </a:rPr>
              <a:t>design.kirken.no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69CDFD-20B9-4BA6-BBA0-C54077EE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54D290-003F-4B98-A79F-FEC1C482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0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5DAA83-6CB8-494A-8C56-5E38CF50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B0CBC5-A8C8-4A8E-B66E-8CA97228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19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6253EEF-BB5C-4E05-89C6-0E4EB3C9B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Mer informasjon om kirkevalget?</a:t>
            </a: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7D6F69FB-D432-4AF3-99A8-28E315E01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624" y="4010024"/>
            <a:ext cx="8134351" cy="2047875"/>
          </a:xfrm>
        </p:spPr>
        <p:txBody>
          <a:bodyPr/>
          <a:lstStyle/>
          <a:p>
            <a:r>
              <a:rPr lang="nb-NO" dirty="0"/>
              <a:t>Abonner på nyhetsbrev </a:t>
            </a:r>
            <a:r>
              <a:rPr lang="nb-NO" dirty="0">
                <a:hlinkClick r:id="rId2"/>
              </a:rPr>
              <a:t>her</a:t>
            </a:r>
            <a:r>
              <a:rPr lang="nb-NO" dirty="0"/>
              <a:t> eller finn påmeldingslenke i Ressursbanken, på ressursen Kirkevalg - kommunikasjon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03A1BA1-A29D-4187-BEA6-16DCB6019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Kirkerådet</a:t>
            </a:r>
          </a:p>
        </p:txBody>
      </p:sp>
    </p:spTree>
    <p:extLst>
      <p:ext uri="{BB962C8B-B14F-4D97-AF65-F5344CB8AC3E}">
        <p14:creationId xmlns:p14="http://schemas.microsoft.com/office/powerpoint/2010/main" val="14931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Menighetsrådets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Menighetsrådet (MR) utgjør valgstyret i kirkevalget. Valgstyret har blant annet følgende oppgaver:</a:t>
            </a:r>
          </a:p>
          <a:p>
            <a:pPr lvl="1"/>
            <a:r>
              <a:rPr lang="nb-NO" dirty="0"/>
              <a:t>Finne kandidater til nytt menighetsråd </a:t>
            </a:r>
          </a:p>
          <a:p>
            <a:pPr lvl="2"/>
            <a:r>
              <a:rPr lang="nb-NO" dirty="0"/>
              <a:t>innen 31. mars</a:t>
            </a:r>
          </a:p>
          <a:p>
            <a:pPr lvl="1"/>
            <a:r>
              <a:rPr lang="nb-NO" dirty="0"/>
              <a:t>Gjennomføre valg </a:t>
            </a:r>
          </a:p>
          <a:p>
            <a:pPr lvl="2"/>
            <a:r>
              <a:rPr lang="nb-NO" dirty="0"/>
              <a:t>forhåndsvalg (31. august) og på valgdagen (10./11. september)</a:t>
            </a:r>
          </a:p>
          <a:p>
            <a:pPr lvl="1"/>
            <a:r>
              <a:rPr lang="nb-NO" dirty="0"/>
              <a:t>Publisere valgresultat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01.11.2022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01.11.2022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Lykke til!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1810EECC-0FE4-48A3-9BF4-A4C3D67A1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9110307-F39C-4EA0-A3AB-8826C25D6B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/>
              <a:t>Kirkerådet</a:t>
            </a:r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Menighetsråd og nominasjonskomite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956273"/>
            <a:ext cx="5292726" cy="4101627"/>
          </a:xfrm>
        </p:spPr>
        <p:txBody>
          <a:bodyPr/>
          <a:lstStyle/>
          <a:p>
            <a:r>
              <a:rPr lang="nb-NO" dirty="0"/>
              <a:t>Før man leter etter kandidater til menighetsråd, må man ha på plass en nominasjonskomite</a:t>
            </a:r>
          </a:p>
          <a:p>
            <a:endParaRPr lang="nb-NO" dirty="0"/>
          </a:p>
        </p:txBody>
      </p:sp>
      <p:pic>
        <p:nvPicPr>
          <p:cNvPr id="10" name="Plassholder for innhold 9" descr="Et bilde som inneholder person, vegg, innendørs&#10;&#10;Automatisk generert beskrivelse">
            <a:extLst>
              <a:ext uri="{FF2B5EF4-FFF2-40B4-BE49-F238E27FC236}">
                <a16:creationId xmlns:a16="http://schemas.microsoft.com/office/drawing/2014/main" id="{C14E0C5B-8B19-44E6-9A8C-57071F9AA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8" y="1956274"/>
            <a:ext cx="5292725" cy="3531239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BD81-CADC-4EA1-AFE1-D2F502D1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Nominasjonskomite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0D8029-0558-4147-B996-0813BDEF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10320337" cy="365125"/>
          </a:xfrm>
        </p:spPr>
        <p:txBody>
          <a:bodyPr/>
          <a:lstStyle/>
          <a:p>
            <a:r>
              <a:rPr lang="nb-NO" dirty="0"/>
              <a:t>Hvordan motivere folk til å takke ja til å sitte i nominasjonskomiteen?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FBB196-FA0B-43A0-A4D9-40CAF5F0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046287"/>
            <a:ext cx="5091112" cy="4011613"/>
          </a:xfrm>
        </p:spPr>
        <p:txBody>
          <a:bodyPr/>
          <a:lstStyle/>
          <a:p>
            <a:pPr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Settes opp som sak på MR-møter i november/desember</a:t>
            </a:r>
          </a:p>
          <a:p>
            <a:pPr fontAlgn="base"/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Diskuter om MR ønsker en endring i sammensetningen i rådet, for eksempel flere unge, flere med </a:t>
            </a:r>
            <a:r>
              <a:rPr lang="nb-NO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mangfoldsbakgrunn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enighetsrådet og staben bidrar til å sette opp navneforslag til hvem man kan spørre om å sitte i MR </a:t>
            </a:r>
          </a:p>
          <a:p>
            <a:pPr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Utfordre særlig medlemmer som ikke ønsker gjenvalg om å foreslå minst tre kandidater til MR-valg </a:t>
            </a:r>
          </a:p>
          <a:p>
            <a:pPr algn="l" rtl="0" fontAlgn="base">
              <a:buFont typeface="+mj-lt"/>
              <a:buAutoNum type="arabicPeriod"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A1B850B-14EA-47BF-B548-F22DEE9A9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58024" y="2046287"/>
            <a:ext cx="4510087" cy="4011613"/>
          </a:xfrm>
        </p:spPr>
        <p:txBody>
          <a:bodyPr/>
          <a:lstStyle/>
          <a:p>
            <a:pPr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Finn noen utenfor menighetsrådet med godt nettverk som kan stille i komite </a:t>
            </a:r>
          </a:p>
          <a:p>
            <a:pPr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Minn om at de aller fleste synes det er positivt å bli vist tillit og utfordret til en oppgave – «noen har tenkt på meg og mener jeg kan gjøre en god jobb» </a:t>
            </a:r>
          </a:p>
          <a:p>
            <a:pPr fontAlgn="base"/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Menighetsrådet setter opp en trepunktsliste over hva menighetsrådet jobber med eller ønsker å prioritere, dette kan gjøre innsalg tydeligere og enklere </a:t>
            </a:r>
          </a:p>
          <a:p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1309402-CF03-4B01-8771-40041C45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0587C08-6E23-4AEA-B795-2A83DD33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21615898-5124-4532-A1CF-ECBD7914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447675"/>
            <a:ext cx="6543676" cy="5610225"/>
          </a:xfrm>
        </p:spPr>
        <p:txBody>
          <a:bodyPr/>
          <a:lstStyle/>
          <a:p>
            <a:pPr algn="ctr"/>
            <a:r>
              <a:rPr lang="nb-NO" i="1" dirty="0"/>
              <a:t>«Hvorfor skal noen si ja til å sitte i menighetsråd?»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9B9008C-41B4-4762-9109-133710F3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86C219B-AAC2-47E1-89CD-0C1E60A8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1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784A597-BA9F-43A0-A224-BDEF5CC6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 gode grunner til å sitte i menighetsråd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8B56F70-47A0-4111-9EF3-45373751F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menighetsråd kan du…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BD5228E-9E33-4706-B819-DAB654E7EF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bruke dine talenter 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få nye relasjoner i nærmiljøet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jobbe sammen med andre – for andre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være med på å formidle kristen tro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dele og diskutere dine standpunkt med andre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AA53253-8DE9-41A3-9FD6-5A56D0DEFD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sørge for et trygt og godt fritidstilbud for barn og unge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legge til rette for at kirken blir en viktig kulturarena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bidra til at kirken er åpen for alle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gjøre lokalmiljøet ditt bedre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nb-NO" b="0" i="0" dirty="0">
                <a:solidFill>
                  <a:srgbClr val="393838"/>
                </a:solidFill>
                <a:effectLst/>
              </a:rPr>
              <a:t>bli bedre kjent med deg selv </a:t>
            </a:r>
            <a:endParaRPr lang="nb-NO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A15380-0FFF-4495-BC62-AD3D2FAC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BC4EC6-F9AB-4C56-9C32-EE846380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9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F2AC8E2-50B7-4DD7-8925-D0F620E4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1089026"/>
            <a:ext cx="8305800" cy="4968874"/>
          </a:xfrm>
        </p:spPr>
        <p:txBody>
          <a:bodyPr/>
          <a:lstStyle/>
          <a:p>
            <a:pPr algn="ctr"/>
            <a:r>
              <a:rPr lang="nb-NO" i="1" dirty="0"/>
              <a:t>«Men hvem skal vi spørre – vi har prøvd oss på de samme flere ganger?»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91A5F0C-6FBD-4EEC-9841-C38AA712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01.11.2022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87E8510C-C622-4C6B-B3B7-F9EEE949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9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BB55B1E-129F-4863-BA1F-06740012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nytt – eller gammelt om igjen! Spør: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BC517AC-E752-4069-AE2C-986D752F8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040832"/>
            <a:ext cx="5292726" cy="518959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400" dirty="0"/>
              <a:t>De kirkeaktive – grønne medlemmer</a:t>
            </a:r>
          </a:p>
          <a:p>
            <a:pPr lvl="1"/>
            <a:r>
              <a:rPr lang="nb-NO" dirty="0"/>
              <a:t>Lag motivasjonsmateriell med fakta, legg på kirkekaffebordene, dette åpner opp for samtaler etter for eksempel gudstjenesten</a:t>
            </a:r>
          </a:p>
          <a:p>
            <a:pPr lvl="1"/>
            <a:r>
              <a:rPr lang="nb-NO" dirty="0"/>
              <a:t>Husk at også kirkelig ansatte som jobber i et annet sokn kan spørres</a:t>
            </a:r>
          </a:p>
          <a:p>
            <a:r>
              <a:rPr lang="nb-NO" sz="2400" dirty="0"/>
              <a:t>De kirkepositive – gule medlemmer</a:t>
            </a:r>
          </a:p>
          <a:p>
            <a:pPr lvl="1"/>
            <a:r>
              <a:rPr lang="nb-NO" dirty="0"/>
              <a:t>Tilby et nytt og givende nettverk</a:t>
            </a:r>
          </a:p>
          <a:p>
            <a:pPr lvl="1"/>
            <a:r>
              <a:rPr lang="nb-NO" dirty="0"/>
              <a:t>Gi mulighet for styreerfaring</a:t>
            </a:r>
          </a:p>
          <a:p>
            <a:pPr lvl="1"/>
            <a:endParaRPr lang="nb-NO" dirty="0">
              <a:cs typeface="Arial" panose="020B0604020202020204"/>
            </a:endParaRPr>
          </a:p>
          <a:p>
            <a:pPr lvl="1"/>
            <a:endParaRPr lang="nb-NO" dirty="0">
              <a:cs typeface="Arial" panose="020B0604020202020204"/>
            </a:endParaRPr>
          </a:p>
          <a:p>
            <a:endParaRPr lang="nb-NO" dirty="0">
              <a:cs typeface="Arial" panose="020B0604020202020204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BB91CA-3F8B-4202-AACF-A73E746A4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Argumenter</a:t>
            </a:r>
          </a:p>
          <a:p>
            <a:pPr lvl="1"/>
            <a:r>
              <a:rPr lang="nb-NO" dirty="0"/>
              <a:t>Vil du ha et godt råd? Nå kan du selv bidra til dette.</a:t>
            </a:r>
          </a:p>
          <a:p>
            <a:pPr lvl="1"/>
            <a:r>
              <a:rPr lang="nb-NO" dirty="0"/>
              <a:t>Man må ikke være fast kirkegjenger eller kjenne godt til kirkens indre liv for å sitte i menighetsrådet</a:t>
            </a:r>
          </a:p>
          <a:p>
            <a:pPr lvl="1"/>
            <a:r>
              <a:rPr lang="nb-NO" dirty="0"/>
              <a:t>Del suksesshistorier fra det sittende råd – hva har dere lykkes med og hva er dere stolte over?</a:t>
            </a:r>
            <a:endParaRPr lang="nb-NO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3D5654-17C9-48FD-A203-54795184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755F-ED6E-EB4E-925D-0BDB2585A6D3}" type="datetime1">
              <a:rPr lang="nb-NO" smtClean="0"/>
              <a:t>01.11.2022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D8EF75-E9EC-4E3B-8FE5-F40DCC14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07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440253-7579-47DB-9DBA-320275DB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ungt! Spør: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ED65D8-9C03-4C83-B3D8-755C57D09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Unge i soknet</a:t>
            </a:r>
          </a:p>
          <a:p>
            <a:pPr lvl="1"/>
            <a:r>
              <a:rPr lang="nb-NO" dirty="0"/>
              <a:t>Utfordre gjerne gode venner, det er ofte lettere å si hvis man er to eller tre som takker ja til utfordringen</a:t>
            </a:r>
          </a:p>
          <a:p>
            <a:pPr lvl="1"/>
            <a:r>
              <a:rPr lang="nb-NO" dirty="0"/>
              <a:t>Finnes det studiemiljø eller skolelag i soknet?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8311E8A-23EA-4B70-8F0E-7723DEFC03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Argumenter</a:t>
            </a:r>
          </a:p>
          <a:p>
            <a:pPr lvl="1"/>
            <a:r>
              <a:rPr lang="nb-NO" dirty="0"/>
              <a:t>Gjør kirken mer relevant for unge</a:t>
            </a:r>
          </a:p>
          <a:p>
            <a:pPr lvl="1"/>
            <a:r>
              <a:rPr lang="nb-NO" dirty="0"/>
              <a:t>Sitt i styre og påvirk retning i kirken der du bor</a:t>
            </a:r>
          </a:p>
          <a:p>
            <a:pPr lvl="1"/>
            <a:r>
              <a:rPr lang="nb-NO" dirty="0"/>
              <a:t>Få nyttig styreerfaring</a:t>
            </a:r>
          </a:p>
          <a:p>
            <a:pPr lvl="1"/>
            <a:r>
              <a:rPr lang="nb-NO" dirty="0"/>
              <a:t>Hvis du er ny på stedet, kan du få et nettverk som er opptatt av det samme som deg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83FA2D-58BA-453A-BA34-CC376D15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01.11.2022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B09958-2702-4079-997D-F798D2B3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ECB2D09CD65E4498CC8AF3ECF1D96E" ma:contentTypeVersion="2" ma:contentTypeDescription="Opprett et nytt dokument." ma:contentTypeScope="" ma:versionID="58979d226556b83e2ff52fcf7710dea1">
  <xsd:schema xmlns:xsd="http://www.w3.org/2001/XMLSchema" xmlns:xs="http://www.w3.org/2001/XMLSchema" xmlns:p="http://schemas.microsoft.com/office/2006/metadata/properties" xmlns:ns2="215afa42-a47e-42b4-b66e-a422008ea3f3" targetNamespace="http://schemas.microsoft.com/office/2006/metadata/properties" ma:root="true" ma:fieldsID="5335a35982a3be501d0b4ec851e9d755" ns2:_="">
    <xsd:import namespace="215afa42-a47e-42b4-b66e-a422008ea3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fa42-a47e-42b4-b66e-a422008ea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F1EC8D-4DA7-45B0-AC03-080156A3A319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215afa42-a47e-42b4-b66e-a422008ea3f3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E603635-0839-4C7E-A2C6-58FE82A07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afa42-a47e-42b4-b66e-a422008ea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CCF04C-3D52-42F6-84FD-A5142994B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 (4)</Template>
  <TotalTime>105</TotalTime>
  <Words>935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Den norske kirke_ppt mal</vt:lpstr>
      <vt:lpstr>Kirkevalg 2023 </vt:lpstr>
      <vt:lpstr>Menighetsrådets ansvar</vt:lpstr>
      <vt:lpstr>Menighetsråd og nominasjonskomite</vt:lpstr>
      <vt:lpstr>Nominasjonskomite</vt:lpstr>
      <vt:lpstr>«Hvorfor skal noen si ja til å sitte i menighetsråd?»</vt:lpstr>
      <vt:lpstr>10 gode grunner til å sitte i menighetsråd</vt:lpstr>
      <vt:lpstr>«Men hvem skal vi spørre – vi har prøvd oss på de samme flere ganger?»</vt:lpstr>
      <vt:lpstr>Tenk nytt – eller gammelt om igjen! Spør:</vt:lpstr>
      <vt:lpstr>Tenk ungt! Spør:</vt:lpstr>
      <vt:lpstr>Tenk mangfold! Spør:</vt:lpstr>
      <vt:lpstr>Tenk kjent! Spør:</vt:lpstr>
      <vt:lpstr>Tenk erfaring! Spør:</vt:lpstr>
      <vt:lpstr>Menighetsrådets forberedelser</vt:lpstr>
      <vt:lpstr>Hva trengs nå?</vt:lpstr>
      <vt:lpstr>Materiell til nominasjonsfasen</vt:lpstr>
      <vt:lpstr>Brosjyre / hand-out</vt:lpstr>
      <vt:lpstr>Annonse-maler</vt:lpstr>
      <vt:lpstr>Menighetens egne flater</vt:lpstr>
      <vt:lpstr>Mer informasjon om kirkevalget?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Kirkevalg 2023</dc:title>
  <dc:creator>Siv Thompson</dc:creator>
  <cp:lastModifiedBy>Siv Thompson</cp:lastModifiedBy>
  <cp:revision>9</cp:revision>
  <dcterms:created xsi:type="dcterms:W3CDTF">2022-10-11T11:01:22Z</dcterms:created>
  <dcterms:modified xsi:type="dcterms:W3CDTF">2022-11-01T12:24:40Z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0x01010067ECB2D09CD65E4498CC8AF3ECF1D96E</vt:lpwstr>
  </property>
</Properties>
</file>